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11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3488" y="5434624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whom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know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3880" y="4407826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happens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or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else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3048000"/>
            <a:ext cx="8458200" cy="954107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the life and </a:t>
            </a:r>
            <a:r>
              <a:rPr lang="fr-FR" sz="2800" dirty="0" err="1" smtClean="0">
                <a:latin typeface="Kristen ITC" pitchFamily="66" charset="0"/>
              </a:rPr>
              <a:t>work</a:t>
            </a:r>
            <a:r>
              <a:rPr lang="fr-FR" sz="2800" dirty="0" smtClean="0">
                <a:latin typeface="Kristen ITC" pitchFamily="66" charset="0"/>
              </a:rPr>
              <a:t> of an </a:t>
            </a:r>
            <a:r>
              <a:rPr lang="fr-FR" sz="2800" dirty="0" err="1" smtClean="0">
                <a:latin typeface="Kristen ITC" pitchFamily="66" charset="0"/>
              </a:rPr>
              <a:t>impressionist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painter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46</cp:revision>
  <dcterms:created xsi:type="dcterms:W3CDTF">2011-09-14T23:22:57Z</dcterms:created>
  <dcterms:modified xsi:type="dcterms:W3CDTF">2012-01-11T11:47:14Z</dcterms:modified>
</cp:coreProperties>
</file>